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DEEC-AA5E-40DE-AD0F-D7D22B943473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A204-E533-42FD-81EB-EA673FEB4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133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DEEC-AA5E-40DE-AD0F-D7D22B943473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A204-E533-42FD-81EB-EA673FEB4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628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DEEC-AA5E-40DE-AD0F-D7D22B943473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A204-E533-42FD-81EB-EA673FEB4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859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DEEC-AA5E-40DE-AD0F-D7D22B943473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A204-E533-42FD-81EB-EA673FEB4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862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DEEC-AA5E-40DE-AD0F-D7D22B943473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A204-E533-42FD-81EB-EA673FEB4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507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DEEC-AA5E-40DE-AD0F-D7D22B943473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A204-E533-42FD-81EB-EA673FEB4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737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DEEC-AA5E-40DE-AD0F-D7D22B943473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A204-E533-42FD-81EB-EA673FEB4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41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DEEC-AA5E-40DE-AD0F-D7D22B943473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A204-E533-42FD-81EB-EA673FEB4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668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DEEC-AA5E-40DE-AD0F-D7D22B943473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A204-E533-42FD-81EB-EA673FEB4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307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DEEC-AA5E-40DE-AD0F-D7D22B943473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A204-E533-42FD-81EB-EA673FEB4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6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2DEEC-AA5E-40DE-AD0F-D7D22B943473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A204-E533-42FD-81EB-EA673FEB4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26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2DEEC-AA5E-40DE-AD0F-D7D22B943473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7A204-E533-42FD-81EB-EA673FEB4F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41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12 группа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81026"/>
            <a:ext cx="8229600" cy="3964310"/>
          </a:xfrm>
        </p:spPr>
      </p:pic>
    </p:spTree>
    <p:extLst>
      <p:ext uri="{BB962C8B-B14F-4D97-AF65-F5344CB8AC3E}">
        <p14:creationId xmlns:p14="http://schemas.microsoft.com/office/powerpoint/2010/main" val="1614941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13 группа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73469"/>
            <a:ext cx="8229600" cy="3779424"/>
          </a:xfrm>
        </p:spPr>
      </p:pic>
    </p:spTree>
    <p:extLst>
      <p:ext uri="{BB962C8B-B14F-4D97-AF65-F5344CB8AC3E}">
        <p14:creationId xmlns:p14="http://schemas.microsoft.com/office/powerpoint/2010/main" val="210379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31 группа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96741"/>
            <a:ext cx="8229600" cy="3732881"/>
          </a:xfrm>
        </p:spPr>
      </p:pic>
    </p:spTree>
    <p:extLst>
      <p:ext uri="{BB962C8B-B14F-4D97-AF65-F5344CB8AC3E}">
        <p14:creationId xmlns:p14="http://schemas.microsoft.com/office/powerpoint/2010/main" val="1226795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31 группа </a:t>
            </a:r>
            <a:r>
              <a:rPr lang="ru-RU" dirty="0" err="1" smtClean="0"/>
              <a:t>Авезкулов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74632"/>
            <a:ext cx="8229600" cy="3777098"/>
          </a:xfrm>
        </p:spPr>
      </p:pic>
    </p:spTree>
    <p:extLst>
      <p:ext uri="{BB962C8B-B14F-4D97-AF65-F5344CB8AC3E}">
        <p14:creationId xmlns:p14="http://schemas.microsoft.com/office/powerpoint/2010/main" val="1698299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Асадуллина</a:t>
            </a:r>
            <a:r>
              <a:rPr lang="ru-RU" dirty="0" smtClean="0"/>
              <a:t> А. группа 15с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36922"/>
            <a:ext cx="8229600" cy="3852519"/>
          </a:xfrm>
        </p:spPr>
      </p:pic>
    </p:spTree>
    <p:extLst>
      <p:ext uri="{BB962C8B-B14F-4D97-AF65-F5344CB8AC3E}">
        <p14:creationId xmlns:p14="http://schemas.microsoft.com/office/powerpoint/2010/main" val="1898482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Асадуллина</a:t>
            </a:r>
            <a:r>
              <a:rPr lang="ru-RU" dirty="0" smtClean="0"/>
              <a:t> А.,15с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81026"/>
            <a:ext cx="8229600" cy="3964310"/>
          </a:xfrm>
        </p:spPr>
      </p:pic>
    </p:spTree>
    <p:extLst>
      <p:ext uri="{BB962C8B-B14F-4D97-AF65-F5344CB8AC3E}">
        <p14:creationId xmlns:p14="http://schemas.microsoft.com/office/powerpoint/2010/main" val="885647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Лаптев М., группа 12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66042"/>
            <a:ext cx="8229600" cy="4394279"/>
          </a:xfrm>
        </p:spPr>
      </p:pic>
    </p:spTree>
    <p:extLst>
      <p:ext uri="{BB962C8B-B14F-4D97-AF65-F5344CB8AC3E}">
        <p14:creationId xmlns:p14="http://schemas.microsoft.com/office/powerpoint/2010/main" val="2492072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Щучкин</a:t>
            </a:r>
            <a:r>
              <a:rPr lang="ru-RU" dirty="0" smtClean="0"/>
              <a:t> П., группа 10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07701"/>
            <a:ext cx="8229600" cy="3710960"/>
          </a:xfrm>
        </p:spPr>
      </p:pic>
    </p:spTree>
    <p:extLst>
      <p:ext uri="{BB962C8B-B14F-4D97-AF65-F5344CB8AC3E}">
        <p14:creationId xmlns:p14="http://schemas.microsoft.com/office/powerpoint/2010/main" val="2474272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Эскиз памятника ВОВ</a:t>
            </a:r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98561"/>
            <a:ext cx="8229600" cy="3729241"/>
          </a:xfrm>
        </p:spPr>
      </p:pic>
    </p:spTree>
    <p:extLst>
      <p:ext uri="{BB962C8B-B14F-4D97-AF65-F5344CB8AC3E}">
        <p14:creationId xmlns:p14="http://schemas.microsoft.com/office/powerpoint/2010/main" val="19352107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31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12 группа</vt:lpstr>
      <vt:lpstr>13 группа</vt:lpstr>
      <vt:lpstr>31 группа</vt:lpstr>
      <vt:lpstr>31 группа Авезкулов</vt:lpstr>
      <vt:lpstr>Асадуллина А. группа 15с</vt:lpstr>
      <vt:lpstr>Асадуллина А.,15с</vt:lpstr>
      <vt:lpstr>Лаптев М., группа 12</vt:lpstr>
      <vt:lpstr>Щучкин П., группа 10</vt:lpstr>
      <vt:lpstr>Эскиз памятника ВОВ</vt:lpstr>
    </vt:vector>
  </TitlesOfParts>
  <Company>KottoSOFT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группа</dc:title>
  <dc:creator>KPK9</dc:creator>
  <cp:lastModifiedBy>KPK9</cp:lastModifiedBy>
  <cp:revision>1</cp:revision>
  <dcterms:created xsi:type="dcterms:W3CDTF">2015-04-28T11:45:48Z</dcterms:created>
  <dcterms:modified xsi:type="dcterms:W3CDTF">2015-04-28T11:49:31Z</dcterms:modified>
</cp:coreProperties>
</file>